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80" d="100"/>
          <a:sy n="80" d="100"/>
        </p:scale>
        <p:origin x="1592" y="1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grade.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1-21- no school</a:t>
            </a:r>
          </a:p>
          <a:p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will have FSA vocabulary words each week and a vocabulary quiz each Friday </a:t>
            </a:r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</a:t>
            </a:r>
            <a:r>
              <a:rPr lang="en-US" sz="1600" b="1" dirty="0" smtClean="0">
                <a:latin typeface="Algerian" panose="04020705040A02060702" pitchFamily="82" charset="0"/>
              </a:rPr>
              <a:t>January 21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st</a:t>
            </a:r>
            <a:r>
              <a:rPr lang="en-US" sz="1600" b="1" dirty="0" smtClean="0">
                <a:latin typeface="Algerian" panose="04020705040A02060702" pitchFamily="82" charset="0"/>
              </a:rPr>
              <a:t> 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498441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 shapes into parts with equal area</a:t>
                      </a: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1/24- unit 6 USA test</a:t>
                      </a:r>
                      <a:endParaRPr lang="en-US" sz="10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and sequence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FSA vocabulary quiz- Friday 1/25</a:t>
                      </a: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1/25-  unit 5 </a:t>
                      </a:r>
                      <a:r>
                        <a:rPr lang="en-US" sz="1200" b="1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fsq</a:t>
                      </a: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quiz</a:t>
                      </a:r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Who we are- review 5 regions and all of the states in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we express ourselves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energy and how do we use it in our daily lives?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473088"/>
            <a:ext cx="20883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FSA vocabulary week 2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Estimate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Mass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Number line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Fraction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Product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Theme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Suffix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Cause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Contrast</a:t>
            </a:r>
          </a:p>
          <a:p>
            <a:pPr marL="342900" indent="-342900">
              <a:buAutoNum type="arabicPeriod"/>
            </a:pPr>
            <a:r>
              <a:rPr lang="en-US" b="1" u="sng" dirty="0" smtClean="0"/>
              <a:t>fiction</a:t>
            </a:r>
            <a:endParaRPr lang="en-US" b="1" u="sng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72493</TotalTime>
  <Words>158</Words>
  <Application>Microsoft Office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417</cp:revision>
  <cp:lastPrinted>2019-01-18T12:37:30Z</cp:lastPrinted>
  <dcterms:created xsi:type="dcterms:W3CDTF">2013-08-22T21:49:18Z</dcterms:created>
  <dcterms:modified xsi:type="dcterms:W3CDTF">2019-01-18T12:37:32Z</dcterms:modified>
</cp:coreProperties>
</file>