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80" d="100"/>
          <a:sy n="80" d="100"/>
        </p:scale>
        <p:origin x="1592" y="1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112"/>
            <a:ext cx="560832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I will be counting the 45 minutes for each subject as a class work grade.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2-8- no school teacher work day</a:t>
            </a:r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will have FSA vocabulary words each week and a vocabulary quiz each Friday </a:t>
            </a:r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January 28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528262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 shapes into parts with equal area</a:t>
                      </a:r>
                      <a:endParaRPr lang="en-US" sz="10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 and effect</a:t>
                      </a: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Assessments-</a:t>
                      </a: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Cold read- Friday 2/1</a:t>
                      </a:r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Who we are- review 5 regions and all of the states in them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we express ourselves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energy and how do we use it in our daily lives?</a:t>
                      </a: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473088"/>
            <a:ext cx="20883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FSA vocabulary week 3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Multiple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Rhombus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Parallelogram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Factors</a:t>
            </a:r>
          </a:p>
          <a:p>
            <a:pPr marL="342900" indent="-342900">
              <a:buAutoNum type="arabicPeriod"/>
            </a:pPr>
            <a:r>
              <a:rPr lang="en-US" b="1" u="sng" smtClean="0"/>
              <a:t>Pictograph</a:t>
            </a:r>
          </a:p>
          <a:p>
            <a:pPr marL="342900" indent="-342900">
              <a:buAutoNum type="arabicPeriod"/>
            </a:pPr>
            <a:r>
              <a:rPr lang="en-US" b="1" u="sng" smtClean="0"/>
              <a:t>Non-literal</a:t>
            </a:r>
            <a:endParaRPr lang="en-US" b="1" u="sng" dirty="0" smtClean="0"/>
          </a:p>
          <a:p>
            <a:pPr marL="342900" indent="-342900">
              <a:buAutoNum type="arabicPeriod"/>
            </a:pPr>
            <a:r>
              <a:rPr lang="en-US" b="1" u="sng" dirty="0" smtClean="0"/>
              <a:t>Eliminate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Similar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Illustrator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Context clues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88318</TotalTime>
  <Words>150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419</cp:revision>
  <cp:lastPrinted>2019-01-24T18:03:31Z</cp:lastPrinted>
  <dcterms:created xsi:type="dcterms:W3CDTF">2013-08-22T21:49:18Z</dcterms:created>
  <dcterms:modified xsi:type="dcterms:W3CDTF">2019-01-29T12:21:58Z</dcterms:modified>
</cp:coreProperties>
</file>