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90" d="100"/>
          <a:sy n="90" d="100"/>
        </p:scale>
        <p:origin x="916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49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112"/>
            <a:ext cx="548640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please have your child complete 45 minutes of both math and reading each week. I will be counting the 45 minutes for each subject as a class work grade.</a:t>
            </a: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2/4- looking back in time field trip to Riverbend Park- students will receive a shirt to wear. Students must bring a bag lunch for the trip. More info to come before the trip.</a:t>
            </a: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Black history month project due 2/28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STUDENTS NEED TO BE STUDYING THEIR MULTIPLICATION FACTS EVERY NIGHT</a:t>
            </a:r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712" y="3213955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14465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February </a:t>
            </a:r>
            <a:r>
              <a:rPr lang="en-US" sz="1600" b="1" dirty="0" smtClean="0">
                <a:latin typeface="Algerian" panose="04020705040A02060702" pitchFamily="82" charset="0"/>
              </a:rPr>
              <a:t>25 </a:t>
            </a:r>
            <a:r>
              <a:rPr lang="en-US" sz="1600" b="1" dirty="0" err="1" smtClean="0">
                <a:latin typeface="Algerian" panose="04020705040A02060702" pitchFamily="82" charset="0"/>
              </a:rPr>
              <a:t>th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02539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step word problems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Assessments- </a:t>
                      </a:r>
                      <a:r>
                        <a:rPr lang="en-US" sz="10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fsq</a:t>
                      </a:r>
                      <a:r>
                        <a:rPr lang="en-US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2/25</a:t>
                      </a:r>
                      <a:endParaRPr lang="en-US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sophistication passages. Reviewing test strategies.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and contrast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Assessments- 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3/1- cold read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2/1- 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vocabulary quiz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u="none" baseline="0" dirty="0" smtClean="0">
                          <a:latin typeface="+mj-lt"/>
                        </a:rPr>
                        <a:t>Who we are- review 5 regions and all of the states in them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and economics</a:t>
                      </a: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61499" y="614475"/>
            <a:ext cx="1676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FSA vocabulary week </a:t>
            </a:r>
            <a:r>
              <a:rPr lang="en-US" b="1" dirty="0" smtClean="0"/>
              <a:t>5</a:t>
            </a:r>
            <a:endParaRPr lang="en-US" b="1" dirty="0" smtClean="0"/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sz="1400" dirty="0" smtClean="0"/>
              <a:t>Glossary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Mood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Fact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Biography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Passage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Divisor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Perimeter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Less than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Quadrilateral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digits</a:t>
            </a:r>
            <a:endParaRPr lang="en-US" sz="14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89406</TotalTime>
  <Words>179</Words>
  <Application>Microsoft Office PowerPoint</Application>
  <PresentationFormat>On-screen Show (4:3)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428</cp:revision>
  <cp:lastPrinted>2019-02-22T12:15:57Z</cp:lastPrinted>
  <dcterms:created xsi:type="dcterms:W3CDTF">2013-08-22T21:49:18Z</dcterms:created>
  <dcterms:modified xsi:type="dcterms:W3CDTF">2019-02-22T12:42:20Z</dcterms:modified>
</cp:coreProperties>
</file>