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90" d="100"/>
          <a:sy n="90" d="100"/>
        </p:scale>
        <p:origin x="916" y="-15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grade.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2-8- no school teacher work day</a:t>
            </a:r>
          </a:p>
          <a:p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2-18- no school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vocabulary words this week since it is a short week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2-5-  Palm beach Performance writing- students will have 2 hours to write on a given prompt. </a:t>
            </a:r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February 4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r>
              <a:rPr lang="en-US" sz="1600" b="1" dirty="0" smtClean="0">
                <a:latin typeface="Algerian" panose="04020705040A02060702" pitchFamily="82" charset="0"/>
              </a:rPr>
              <a:t> 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623128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Distributive property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Multiplication and division facts and strategies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Assessments- 2/7- test on multiplication and division </a:t>
                      </a:r>
                      <a:endParaRPr lang="en-US" sz="10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</a:t>
                      </a:r>
                      <a:r>
                        <a:rPr lang="en-US" sz="1050" b="1" u="sng" baseline="0" dirty="0" smtClean="0">
                          <a:latin typeface="+mj-lt"/>
                        </a:rPr>
                        <a:t>-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sophistication passages. Reviewing test strategies. </a:t>
                      </a:r>
                      <a:endParaRPr lang="en-US" sz="105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Who we are- review 5 regions and all of the states in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we express ourselves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energy and how do we use it in our daily lives?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88353</TotalTime>
  <Words>160</Words>
  <Application>Microsoft Office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422</cp:revision>
  <cp:lastPrinted>2019-01-31T17:16:38Z</cp:lastPrinted>
  <dcterms:created xsi:type="dcterms:W3CDTF">2013-08-22T21:49:18Z</dcterms:created>
  <dcterms:modified xsi:type="dcterms:W3CDTF">2019-01-31T17:16:40Z</dcterms:modified>
</cp:coreProperties>
</file>