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434" autoAdjust="0"/>
  </p:normalViewPr>
  <p:slideViewPr>
    <p:cSldViewPr>
      <p:cViewPr>
        <p:scale>
          <a:sx n="110" d="100"/>
          <a:sy n="110" d="100"/>
        </p:scale>
        <p:origin x="968" y="-10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r">
              <a:defRPr sz="1200"/>
            </a:lvl1pPr>
          </a:lstStyle>
          <a:p>
            <a:fld id="{C8043FB2-4E82-45E5-BCEE-1A41E9CC0831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4250" y="1162050"/>
            <a:ext cx="23495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0" rIns="93241" bIns="466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73112"/>
            <a:ext cx="5486400" cy="3661834"/>
          </a:xfrm>
          <a:prstGeom prst="rect">
            <a:avLst/>
          </a:prstGeom>
        </p:spPr>
        <p:txBody>
          <a:bodyPr vert="horz" lIns="93241" tIns="46620" rIns="93241" bIns="466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55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3055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r">
              <a:defRPr sz="1200"/>
            </a:lvl1pPr>
          </a:lstStyle>
          <a:p>
            <a:fld id="{FAB150BA-7E4C-4340-AE53-C5B876A4E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0BA-7E4C-4340-AE53-C5B876A4ED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9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5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1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40C8-B02D-4D27-AF60-02BD8255615C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4194392" y="127026"/>
            <a:ext cx="2610614" cy="5009321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705" y="1350183"/>
            <a:ext cx="3807274" cy="306941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u="sng" dirty="0" smtClean="0">
                <a:solidFill>
                  <a:schemeClr val="tx1"/>
                </a:solidFill>
                <a:latin typeface="+mj-lt"/>
              </a:rPr>
              <a:t>Game Plan: Specials</a:t>
            </a:r>
            <a:endParaRPr lang="en-US" sz="900" b="1" u="sng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Monday- Spanish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Tuesday- P.E.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Wednesday- art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Thursday- chess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Friday- music</a:t>
            </a:r>
          </a:p>
          <a:p>
            <a:r>
              <a:rPr lang="en-US" sz="9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Notes from the teacher</a:t>
            </a: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please have your child complete 45 minutes of both math and reading each week. I will be counting the 45 minutes for each subject as a class work grade.</a:t>
            </a:r>
          </a:p>
          <a:p>
            <a:endParaRPr lang="en-US" sz="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Monday 2/4- </a:t>
            </a:r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looking back in time field trip to Riverbend Park- students will receive a shirt to wear. </a:t>
            </a:r>
          </a:p>
          <a:p>
            <a:endParaRPr lang="en-US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STUDENTS NEED TO BE STUDYING THEIR MULTIPLICATION FACTS EVERY NIGHT</a:t>
            </a:r>
          </a:p>
          <a:p>
            <a:endParaRPr lang="en-US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896551" y="1432560"/>
            <a:ext cx="1072001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US" sz="1200" dirty="0" smtClean="0">
              <a:latin typeface="Kristen ITC" pitchFamily="66" charset="0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Kristen ITC" pitchFamily="66" charset="0"/>
            </a:endParaRPr>
          </a:p>
          <a:p>
            <a:pPr algn="ctr"/>
            <a:endParaRPr lang="en-US" sz="1200" dirty="0" smtClean="0">
              <a:latin typeface="Kristen ITC" pitchFamily="66" charset="0"/>
            </a:endParaRPr>
          </a:p>
          <a:p>
            <a:pPr marL="228600" indent="-228600" algn="ctr">
              <a:buAutoNum type="arabicPeriod"/>
            </a:pPr>
            <a:endParaRPr lang="en-US" sz="1200" dirty="0" smtClean="0">
              <a:latin typeface="Kristen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712" y="3213955"/>
            <a:ext cx="153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endParaRPr lang="en-US" dirty="0">
              <a:latin typeface="Kristen ITC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93" y="4648200"/>
            <a:ext cx="4143981" cy="4609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 algn="ctr"/>
            <a:r>
              <a:rPr lang="en-US" sz="1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jnsjk</a:t>
            </a:r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4" y="60477"/>
            <a:ext cx="3610545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lgerian" panose="04020705040A02060702" pitchFamily="82" charset="0"/>
              </a:rPr>
              <a:t>The Johnson Times</a:t>
            </a:r>
          </a:p>
          <a:p>
            <a:pPr algn="ctr"/>
            <a:r>
              <a:rPr lang="en-US" sz="1600" b="1" dirty="0" smtClean="0">
                <a:latin typeface="Algerian" panose="04020705040A02060702" pitchFamily="82" charset="0"/>
              </a:rPr>
              <a:t>Week of </a:t>
            </a:r>
            <a:r>
              <a:rPr lang="en-US" sz="1600" b="1" dirty="0" smtClean="0">
                <a:latin typeface="Algerian" panose="04020705040A02060702" pitchFamily="82" charset="0"/>
              </a:rPr>
              <a:t>March 4</a:t>
            </a:r>
            <a:r>
              <a:rPr lang="en-US" sz="1600" b="1" baseline="30000" dirty="0" smtClean="0">
                <a:latin typeface="Algerian" panose="04020705040A02060702" pitchFamily="82" charset="0"/>
              </a:rPr>
              <a:t>th</a:t>
            </a:r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 smtClean="0">
              <a:latin typeface="Algerian" panose="04020705040A02060702" pitchFamily="8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927276"/>
              </p:ext>
            </p:extLst>
          </p:nvPr>
        </p:nvGraphicFramePr>
        <p:xfrm>
          <a:off x="30846" y="4780762"/>
          <a:ext cx="6807585" cy="388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354"/>
                <a:gridCol w="2057400"/>
                <a:gridCol w="1600200"/>
                <a:gridCol w="1580631"/>
              </a:tblGrid>
              <a:tr h="26494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Math</a:t>
                      </a:r>
                      <a:endParaRPr lang="en-US" sz="1050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Language Arts</a:t>
                      </a:r>
                      <a:endParaRPr lang="en-US" sz="1050" dirty="0" smtClean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Social</a:t>
                      </a:r>
                      <a:r>
                        <a:rPr lang="en-US" sz="1050" dirty="0" smtClean="0">
                          <a:latin typeface="Kristen ITC" pitchFamily="66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Studies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Science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808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Comparing fractions</a:t>
                      </a:r>
                      <a:endParaRPr lang="en-US" sz="10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US" sz="10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US" sz="1000" b="0" i="0" u="sng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b="1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Assessments- </a:t>
                      </a:r>
                      <a:r>
                        <a:rPr lang="en-US" sz="1000" b="1" i="0" u="sng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fsq</a:t>
                      </a:r>
                      <a:r>
                        <a:rPr lang="en-US" sz="1000" b="1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3/8</a:t>
                      </a:r>
                      <a:endParaRPr lang="en-US" sz="1000" b="1" i="0" u="sng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745" marR="118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b="1" u="sng" baseline="0" dirty="0" smtClean="0">
                          <a:latin typeface="+mj-lt"/>
                        </a:rPr>
                        <a:t>Reading Skills: -</a:t>
                      </a:r>
                      <a:endParaRPr lang="en-US" sz="1200" b="1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sophistication passages. Reviewing test strategies.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200" b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Comparing two texts</a:t>
                      </a:r>
                      <a:endParaRPr lang="en-US" sz="1200" b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Assessments- </a:t>
                      </a:r>
                      <a:r>
                        <a:rPr lang="en-US" sz="12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3/8- Interim assessment- test- (like a cold read )</a:t>
                      </a:r>
                      <a:endParaRPr lang="en-US" sz="12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3/8- </a:t>
                      </a:r>
                      <a:r>
                        <a:rPr lang="en-US" sz="12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vocabulary quiz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u="none" baseline="0" dirty="0" smtClean="0">
                          <a:latin typeface="+mj-lt"/>
                        </a:rPr>
                        <a:t>review </a:t>
                      </a:r>
                      <a:r>
                        <a:rPr lang="en-US" sz="1200" b="0" u="none" baseline="0" dirty="0" smtClean="0">
                          <a:latin typeface="+mj-lt"/>
                        </a:rPr>
                        <a:t>5 regions and all of the states in them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Government and economics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Buyers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Sellers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Community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Laws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000" b="0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07255" y="196021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 startAt="14"/>
            </a:pPr>
            <a:endParaRPr lang="en-US" sz="1200" dirty="0"/>
          </a:p>
          <a:p>
            <a:pPr>
              <a:lnSpc>
                <a:spcPct val="150000"/>
              </a:lnSpc>
            </a:pPr>
            <a:endParaRPr lang="en-US" sz="12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07726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9310" y="39024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AutoShape 6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8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0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2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Image result for fall leave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661499" y="614475"/>
            <a:ext cx="1676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FSA vocabulary week 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Non fiction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Details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Verb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Multiple meaning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Setting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Milliliter (M.L)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Difference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Quotient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Standard form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compare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5964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89475</TotalTime>
  <Words>168</Words>
  <Application>Microsoft Office PowerPoint</Application>
  <PresentationFormat>On-screen Show (4:3)</PresentationFormat>
  <Paragraphs>81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</vt:lpstr>
      <vt:lpstr>Arial Black</vt:lpstr>
      <vt:lpstr>Calibri</vt:lpstr>
      <vt:lpstr>High Tower Text</vt:lpstr>
      <vt:lpstr>Kristen ITC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</dc:creator>
  <cp:lastModifiedBy>Kellie johnson</cp:lastModifiedBy>
  <cp:revision>431</cp:revision>
  <cp:lastPrinted>2019-02-28T15:19:07Z</cp:lastPrinted>
  <dcterms:created xsi:type="dcterms:W3CDTF">2013-08-22T21:49:18Z</dcterms:created>
  <dcterms:modified xsi:type="dcterms:W3CDTF">2019-02-28T15:19:13Z</dcterms:modified>
</cp:coreProperties>
</file>