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100" d="100"/>
          <a:sy n="100" d="100"/>
        </p:scale>
        <p:origin x="1637" y="14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Students will be earning tickets for each reading lesson passed and will have an opportunity to earn prizes. </a:t>
            </a:r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Friday 4-20- no school</a:t>
            </a:r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Wax museum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need to have trifold board in class by Monday 4/22 if they have not brought one. They also need to bring pictures, information, and supplies to complete their board, this will be completed in class. </a:t>
            </a:r>
            <a:endParaRPr lang="en-US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diagnostics-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4/24-4/25- please explain to your child it is very important they try their best on these.</a:t>
            </a:r>
          </a:p>
          <a:p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-US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fsa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May 7-8</a:t>
            </a:r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April 22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nd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11868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of objects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quiz on mass and volume 4-24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Jake Drake novel study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Figurative language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Wax museum project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Wax museum project on historical figure</a:t>
                      </a: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the planet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Classifying plants and animals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Vertebrates and invertebrates 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1706" y="4229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4472" y="3137060"/>
            <a:ext cx="208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spring clip ar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4" descr="Image result for spring clip art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6" descr="Image result for spring clip ar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Image result for spring clip art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0" descr="Image result for spring clip art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0" y="1630103"/>
            <a:ext cx="1928206" cy="12669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34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72497</TotalTime>
  <Words>194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418</cp:revision>
  <cp:lastPrinted>2019-04-18T12:49:28Z</cp:lastPrinted>
  <dcterms:created xsi:type="dcterms:W3CDTF">2013-08-22T21:49:18Z</dcterms:created>
  <dcterms:modified xsi:type="dcterms:W3CDTF">2019-04-18T12:49:30Z</dcterms:modified>
</cp:coreProperties>
</file>