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 varScale="1">
        <p:scale>
          <a:sx n="67" d="100"/>
          <a:sy n="67" d="100"/>
        </p:scale>
        <p:origin x="2861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575" y="1344867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endParaRPr lang="en-US" sz="11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Wax museum papers are coming home today( 4/5) signed paper, book, and research form due 4/9</a:t>
            </a:r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STUDENTS NEED TO BE STUDYING THEIR MULTIPLICATION FACTS EVERY NIGHT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712" y="3213955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April 8th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459059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volums</a:t>
                      </a: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Jake Drake novel study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Figurative language</a:t>
                      </a:r>
                      <a:endParaRPr lang="en-US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review 5 regions and all of the states in them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Classifying plants and animals</a:t>
                      </a: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61499" y="614475"/>
            <a:ext cx="1676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89479</TotalTime>
  <Words>90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432</cp:revision>
  <cp:lastPrinted>2019-02-28T15:19:07Z</cp:lastPrinted>
  <dcterms:created xsi:type="dcterms:W3CDTF">2013-08-22T21:49:18Z</dcterms:created>
  <dcterms:modified xsi:type="dcterms:W3CDTF">2019-04-05T16:36:04Z</dcterms:modified>
</cp:coreProperties>
</file>