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 varScale="1">
        <p:scale>
          <a:sx n="67" d="100"/>
          <a:sy n="67" d="100"/>
        </p:scale>
        <p:origin x="2861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5-22- wax museum- students are to dress as their person for that day- parents may come from 9-10:30 to see the children present their speeches in the gym.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5/24- end of the year party- 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see sign up genius to sign up to bring something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5/27- NO SCHOOL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5/31 – LAST DAY OF SCHOOL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May </a:t>
            </a:r>
            <a:r>
              <a:rPr lang="en-US" sz="1600" b="1" dirty="0" smtClean="0">
                <a:latin typeface="Algerian" panose="04020705040A02060702" pitchFamily="82" charset="0"/>
              </a:rPr>
              <a:t>20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136328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ready for 4</a:t>
                      </a:r>
                      <a:r>
                        <a:rPr lang="en-US" sz="1000" b="1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 skills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Wax museum project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Wax museum project on historical figure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the planet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Classifying plants and animals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Vertebrates and invertebrates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1706" y="4229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4472" y="3137060"/>
            <a:ext cx="208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spring clip ar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4" descr="Image result for spring clip art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6" descr="Image result for spring clip ar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Image result for spring clip art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0" descr="Image result for spring clip art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34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  <p:sp>
        <p:nvSpPr>
          <p:cNvPr id="23" name="AutoShape 2" descr="Image result for summer pictures\"/>
          <p:cNvSpPr>
            <a:spLocks noChangeAspect="1" noChangeArrowheads="1"/>
          </p:cNvSpPr>
          <p:nvPr/>
        </p:nvSpPr>
        <p:spPr bwMode="auto">
          <a:xfrm>
            <a:off x="4939955" y="14100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676" y="1721437"/>
            <a:ext cx="1918045" cy="12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72514</TotalTime>
  <Words>119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422</cp:revision>
  <cp:lastPrinted>2019-04-18T12:49:28Z</cp:lastPrinted>
  <dcterms:created xsi:type="dcterms:W3CDTF">2013-08-22T21:49:18Z</dcterms:created>
  <dcterms:modified xsi:type="dcterms:W3CDTF">2019-05-17T15:04:09Z</dcterms:modified>
</cp:coreProperties>
</file>