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 varScale="1">
        <p:scale>
          <a:sx n="67" d="100"/>
          <a:sy n="67" d="100"/>
        </p:scale>
        <p:origin x="2861" y="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5/3/2019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112"/>
            <a:ext cx="560832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5/3/2019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3807274" cy="30694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have your child complete 45 minutes of both math and reading each week. I will be counting the 45 minutes for each subject as a class work grade. Students will be earning tickets for each reading lesson passed and will have an opportunity to earn prizes. </a:t>
            </a:r>
            <a:endParaRPr lang="en-US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</a:t>
            </a: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fsa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May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7-8- please make sure your child eats a good breakfast and is at school </a:t>
            </a:r>
            <a:r>
              <a:rPr lang="en-US" sz="2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time. </a:t>
            </a:r>
            <a:endParaRPr lang="en-US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83978" y="3183227"/>
            <a:ext cx="1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</a:t>
            </a:r>
            <a:r>
              <a:rPr lang="en-US" sz="1600" b="1" dirty="0" smtClean="0">
                <a:latin typeface="Algerian" panose="04020705040A02060702" pitchFamily="82" charset="0"/>
              </a:rPr>
              <a:t>May 6th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943903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and perimeter</a:t>
                      </a:r>
                      <a:endParaRPr lang="en-US" sz="10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Quiz Monday 5/6</a:t>
                      </a:r>
                      <a:endParaRPr lang="en-US" sz="1000" b="1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Jake Drake novel study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Figurative language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Wax museum project</a:t>
                      </a:r>
                    </a:p>
                    <a:p>
                      <a:pPr lvl="0"/>
                      <a:endParaRPr lang="en-US" sz="1200" b="1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u="none" baseline="0" dirty="0" smtClean="0">
                          <a:latin typeface="+mj-lt"/>
                        </a:rPr>
                        <a:t>Wax museum project on historical figure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Sharing the planet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Classifying plants and animals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Vertebrates and invertebrates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41706" y="42291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all lea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24472" y="3137060"/>
            <a:ext cx="2088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AutoShape 2" descr="Image result for spring clip art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4" descr="Image result for spring clip art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6" descr="Image result for spring clip art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8" descr="Image result for spring clip art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10" descr="Image result for spring clip art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590" y="1630103"/>
            <a:ext cx="1928206" cy="126690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33400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72500</TotalTime>
  <Words>140</Words>
  <Application>Microsoft Office PowerPoint</Application>
  <PresentationFormat>On-screen Show 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High Tower Text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420</cp:revision>
  <cp:lastPrinted>2019-04-18T12:49:28Z</cp:lastPrinted>
  <dcterms:created xsi:type="dcterms:W3CDTF">2013-08-22T21:49:18Z</dcterms:created>
  <dcterms:modified xsi:type="dcterms:W3CDTF">2019-05-03T19:13:58Z</dcterms:modified>
</cp:coreProperties>
</file>