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 varScale="1">
        <p:scale>
          <a:sx n="53" d="100"/>
          <a:sy n="53" d="100"/>
        </p:scale>
        <p:origin x="2140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4004004" cy="310762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16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+mj-lt"/>
              </a:rPr>
              <a:t>Monday </a:t>
            </a:r>
            <a:r>
              <a:rPr lang="en-US" sz="1050" dirty="0" err="1" smtClean="0">
                <a:solidFill>
                  <a:schemeClr val="tx1"/>
                </a:solidFill>
                <a:latin typeface="+mj-lt"/>
              </a:rPr>
              <a:t>spanish</a:t>
            </a:r>
            <a:endParaRPr lang="en-US" sz="105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+mj-lt"/>
              </a:rPr>
              <a:t>Tuesday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+mj-lt"/>
              </a:rPr>
              <a:t>Wednesday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+mj-lt"/>
              </a:rPr>
              <a:t>Friday- Music</a:t>
            </a:r>
            <a:endParaRPr lang="en-US" sz="1050" dirty="0" smtClean="0">
              <a:solidFill>
                <a:schemeClr val="tx1"/>
              </a:solidFill>
            </a:endParaRPr>
          </a:p>
          <a:p>
            <a:r>
              <a:rPr lang="en-US" sz="105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105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sz="105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check your child’s communication folder every Friday, keep the completed work home and return any papers that need to be returned.</a:t>
            </a:r>
          </a:p>
          <a:p>
            <a:r>
              <a:rPr lang="en-US" sz="105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9/3- no school- labor 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9555" y="819309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0878" y="99060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3281" y="503843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dirty="0" smtClean="0">
              <a:latin typeface="Kristen ITC" panose="03050502040202030202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498" y="89081"/>
            <a:ext cx="399734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August 27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33526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Interpret data on bar graphs and picture graphs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Draw scale bar graphs and picture graphs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Assessments- 8/27- </a:t>
                      </a:r>
                      <a:r>
                        <a:rPr lang="en-US" sz="9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lesson 8-9 quiz- adding and subtracting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Garamon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 </a:t>
                      </a:r>
                      <a:r>
                        <a:rPr lang="en-US" sz="1050" b="0" u="none" baseline="0" dirty="0" smtClean="0">
                          <a:latin typeface="+mj-lt"/>
                        </a:rPr>
                        <a:t>Literacy characters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50" b="0" u="none" baseline="0" dirty="0" smtClean="0">
                          <a:latin typeface="+mj-lt"/>
                        </a:rPr>
                        <a:t>      character traits and how a character’s actions contribute to the sequence of events in a story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50" b="0" u="none" baseline="0" dirty="0" smtClean="0">
                        <a:latin typeface="+mj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1" u="sng" baseline="0" dirty="0" smtClean="0">
                          <a:latin typeface="+mj-lt"/>
                        </a:rPr>
                        <a:t>Vocabulary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u="none" baseline="0" dirty="0" smtClean="0">
                          <a:latin typeface="+mj-lt"/>
                        </a:rPr>
                        <a:t>Details, describe, explain, support, columns, respect, empathy, tolerance, cooperation, character, setting, event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u="none" baseline="0" dirty="0" smtClean="0">
                          <a:latin typeface="+mj-lt"/>
                        </a:rPr>
                        <a:t>Identify the 5 regions of the united states and describe the cultural characteristics of </a:t>
                      </a:r>
                      <a:r>
                        <a:rPr lang="en-US" sz="1000" b="0" u="none" baseline="0" smtClean="0">
                          <a:latin typeface="+mj-lt"/>
                        </a:rPr>
                        <a:t>each.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u="none" baseline="0" dirty="0" smtClean="0">
                          <a:latin typeface="+mj-lt"/>
                        </a:rPr>
                        <a:t>Explain how different cultures express their beliefs.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u="sng" baseline="0" dirty="0" smtClean="0">
                          <a:latin typeface="+mj-lt"/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u="none" baseline="0" dirty="0" smtClean="0">
                          <a:latin typeface="+mj-lt"/>
                        </a:rPr>
                        <a:t>North, south, east, west, northeast, northwest, southeast, southwest, traditions, culture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observations about the world around us.</a:t>
                      </a:r>
                    </a:p>
                    <a:p>
                      <a:pPr algn="ctr"/>
                      <a:r>
                        <a:rPr lang="en-US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steps scientists use in an investigation.</a:t>
                      </a:r>
                    </a:p>
                    <a:p>
                      <a:pPr algn="ctr"/>
                      <a:endParaRPr lang="en-US" sz="105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</a:t>
                      </a:r>
                    </a:p>
                    <a:p>
                      <a:pPr algn="ctr"/>
                      <a:r>
                        <a:rPr lang="en-US" sz="105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Observations,  investigate, record, compare, predict, hypothesis, variable, conclusion, experiment, model.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87000" y="2828023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33705"/>
              </p:ext>
            </p:extLst>
          </p:nvPr>
        </p:nvGraphicFramePr>
        <p:xfrm>
          <a:off x="10058400" y="4191000"/>
          <a:ext cx="4914597" cy="155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597"/>
              </a:tblGrid>
              <a:tr h="155106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 smtClean="0">
                        <a:effectLst/>
                        <a:latin typeface="AGaramond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613" y="1704902"/>
            <a:ext cx="2392172" cy="114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52805</TotalTime>
  <Words>218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AGaramond</vt:lpstr>
      <vt:lpstr>Algerian</vt:lpstr>
      <vt:lpstr>Arial</vt:lpstr>
      <vt:lpstr>Arial Black</vt:lpstr>
      <vt:lpstr>Calibri</vt:lpstr>
      <vt:lpstr>High Tower Text</vt:lpstr>
      <vt:lpstr>Kristen ITC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381</cp:revision>
  <cp:lastPrinted>2018-08-23T16:58:28Z</cp:lastPrinted>
  <dcterms:created xsi:type="dcterms:W3CDTF">2013-08-22T21:49:18Z</dcterms:created>
  <dcterms:modified xsi:type="dcterms:W3CDTF">2018-08-24T11:56:45Z</dcterms:modified>
</cp:coreProperties>
</file>