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80" d="100"/>
          <a:sy n="80" d="100"/>
        </p:scale>
        <p:origin x="1592" y="1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112"/>
            <a:ext cx="560832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4004004" cy="310762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u="sng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Iready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 up and running, please have your child complete 45 minutes of both math and reading each week. Their login information is written in their agenda. </a:t>
            </a:r>
          </a:p>
          <a:p>
            <a:r>
              <a:rPr 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school Monday </a:t>
            </a:r>
            <a:r>
              <a:rPr 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9/10- teacher work day</a:t>
            </a:r>
            <a:endPara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0878" y="990600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September </a:t>
            </a:r>
            <a:r>
              <a:rPr lang="en-US" sz="1600" b="1" dirty="0" smtClean="0">
                <a:latin typeface="Algerian" panose="04020705040A02060702" pitchFamily="82" charset="0"/>
              </a:rPr>
              <a:t>10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th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304492"/>
              </p:ext>
            </p:extLst>
          </p:nvPr>
        </p:nvGraphicFramePr>
        <p:xfrm>
          <a:off x="30846" y="4780762"/>
          <a:ext cx="6807585" cy="4601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171450" indent="-171450" rtl="0">
                        <a:buFontTx/>
                        <a:buChar char="-"/>
                      </a:pP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 symbol x means “groups of”</a:t>
                      </a:r>
                    </a:p>
                    <a:p>
                      <a:pPr marL="171450" indent="-171450" rtl="0">
                        <a:buFontTx/>
                        <a:buChar char="-"/>
                      </a:pP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repeated addition and skip counting are strategies for finding a product</a:t>
                      </a:r>
                    </a:p>
                    <a:p>
                      <a:pPr marL="171450" indent="-171450" rtl="0">
                        <a:buFontTx/>
                        <a:buChar char="-"/>
                      </a:pP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numbers can  be multiplied in any order</a:t>
                      </a:r>
                    </a:p>
                    <a:p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endParaRPr lang="en-US" sz="1200" b="1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9/11- math test USA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graphing</a:t>
                      </a:r>
                      <a:endParaRPr lang="en-US" sz="12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baseline="0" dirty="0" smtClean="0">
                        <a:latin typeface="+mj-lt"/>
                      </a:endParaRPr>
                    </a:p>
                    <a:p>
                      <a:pPr lv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Recount stories using key details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Grammar: 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 on sentences, antonyms</a:t>
                      </a: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Assessments: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9/14- Test- cold read</a:t>
                      </a: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Identify the 5 regions of the united states and describe the cultural characteristics of each.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Explain how different cultures express their beliefs.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Students will be researching their culture and interviewing someone in their family about their culture.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More information will be sent about this.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</a:t>
                      </a: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steps scientists use in an investigation.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Image result for cooperative group pictu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21" y="1972241"/>
            <a:ext cx="946504" cy="94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earn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740" y="1552206"/>
            <a:ext cx="1917917" cy="109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53084</TotalTime>
  <Words>179</Words>
  <Application>Microsoft Office PowerPoint</Application>
  <PresentationFormat>On-screen Show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Algerian</vt:lpstr>
      <vt:lpstr>Arial</vt:lpstr>
      <vt:lpstr>Arial Black</vt:lpstr>
      <vt:lpstr>Calibri</vt:lpstr>
      <vt:lpstr>High Tower Text</vt:lpstr>
      <vt:lpstr>Kristen ITC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390</cp:revision>
  <cp:lastPrinted>2018-09-06T16:06:10Z</cp:lastPrinted>
  <dcterms:created xsi:type="dcterms:W3CDTF">2013-08-22T21:49:18Z</dcterms:created>
  <dcterms:modified xsi:type="dcterms:W3CDTF">2018-09-06T16:08:57Z</dcterms:modified>
</cp:coreProperties>
</file>