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94" autoAdjust="0"/>
    <p:restoredTop sz="94434" autoAdjust="0"/>
  </p:normalViewPr>
  <p:slideViewPr>
    <p:cSldViewPr>
      <p:cViewPr>
        <p:scale>
          <a:sx n="80" d="100"/>
          <a:sy n="80" d="100"/>
        </p:scale>
        <p:origin x="1592" y="-15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/>
          <a:lstStyle>
            <a:lvl1pPr algn="r">
              <a:defRPr sz="1200"/>
            </a:lvl1pPr>
          </a:lstStyle>
          <a:p>
            <a:fld id="{C8043FB2-4E82-45E5-BCEE-1A41E9CC0831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5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41" tIns="46620" rIns="93241" bIns="466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112"/>
            <a:ext cx="5608320" cy="3661834"/>
          </a:xfrm>
          <a:prstGeom prst="rect">
            <a:avLst/>
          </a:prstGeom>
        </p:spPr>
        <p:txBody>
          <a:bodyPr vert="horz" lIns="93241" tIns="46620" rIns="93241" bIns="466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30551"/>
            <a:ext cx="3037840" cy="465850"/>
          </a:xfrm>
          <a:prstGeom prst="rect">
            <a:avLst/>
          </a:prstGeom>
        </p:spPr>
        <p:txBody>
          <a:bodyPr vert="horz" lIns="93241" tIns="46620" rIns="93241" bIns="46620" rtlCol="0" anchor="b"/>
          <a:lstStyle>
            <a:lvl1pPr algn="r">
              <a:defRPr sz="1200"/>
            </a:lvl1pPr>
          </a:lstStyle>
          <a:p>
            <a:fld id="{FAB150BA-7E4C-4340-AE53-C5B876A4ED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1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150BA-7E4C-4340-AE53-C5B876A4ED2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5393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38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58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2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53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091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49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46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22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41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61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40C8-B02D-4D27-AF60-02BD8255615C}" type="datetimeFigureOut">
              <a:rPr lang="en-US" smtClean="0"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274AB-8B78-4A9D-A7E5-5081753653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6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/>
          <p:cNvSpPr/>
          <p:nvPr/>
        </p:nvSpPr>
        <p:spPr>
          <a:xfrm>
            <a:off x="4194392" y="127026"/>
            <a:ext cx="2610614" cy="5009321"/>
          </a:xfrm>
          <a:prstGeom prst="fram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9705" y="1350183"/>
            <a:ext cx="4004004" cy="3107628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900" b="1" u="sng" dirty="0" smtClean="0">
                <a:solidFill>
                  <a:schemeClr val="tx1"/>
                </a:solidFill>
                <a:latin typeface="+mj-lt"/>
              </a:rPr>
              <a:t>Game Plan: Specials</a:t>
            </a:r>
            <a:endParaRPr lang="en-US" sz="900" b="1" u="sng" dirty="0">
              <a:solidFill>
                <a:schemeClr val="tx1"/>
              </a:solidFill>
              <a:latin typeface="+mj-lt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Monday- Spanish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Tuesday- P.E.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Wednesday- art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Thursday- chess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900" dirty="0" smtClean="0">
                <a:solidFill>
                  <a:schemeClr val="tx1"/>
                </a:solidFill>
                <a:latin typeface="+mj-lt"/>
              </a:rPr>
              <a:t>Friday- music</a:t>
            </a:r>
          </a:p>
          <a:p>
            <a:r>
              <a:rPr lang="en-US" sz="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Notes from the teacher</a:t>
            </a:r>
          </a:p>
          <a:p>
            <a:r>
              <a:rPr lang="en-US" sz="9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Iready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 up and running, please have your child complete 45 minutes of both math and reading each week. Their login information is written in their agenda</a:t>
            </a:r>
            <a:r>
              <a:rPr lang="en-US" sz="9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Starting next week I will be counting the 45 minutes for each subject as a class work grade.</a:t>
            </a:r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Friday 9/28- September birthday celebration 1:15</a:t>
            </a:r>
            <a:endParaRPr lang="en-US" sz="9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9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96551" y="1432560"/>
            <a:ext cx="1072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1200" dirty="0" smtClean="0">
              <a:latin typeface="Kristen ITC" pitchFamily="66" charset="0"/>
            </a:endParaRPr>
          </a:p>
          <a:p>
            <a:pPr marL="228600" indent="-228600">
              <a:buAutoNum type="arabicPeriod"/>
            </a:pPr>
            <a:endParaRPr lang="en-US" sz="1200" dirty="0" smtClean="0">
              <a:latin typeface="Kristen ITC" pitchFamily="66" charset="0"/>
            </a:endParaRPr>
          </a:p>
          <a:p>
            <a:pPr algn="ctr"/>
            <a:endParaRPr lang="en-US" sz="1200" dirty="0" smtClean="0">
              <a:latin typeface="Kristen ITC" pitchFamily="66" charset="0"/>
            </a:endParaRPr>
          </a:p>
          <a:p>
            <a:pPr marL="228600" indent="-228600" algn="ctr">
              <a:buAutoNum type="arabicPeriod"/>
            </a:pPr>
            <a:endParaRPr lang="en-US" sz="1200" dirty="0" smtClean="0"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00878" y="990600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Kristen ITC" pitchFamily="66" charset="0"/>
            </a:endParaRPr>
          </a:p>
          <a:p>
            <a:endParaRPr lang="en-US" dirty="0">
              <a:latin typeface="Kristen ITC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9493" y="4648200"/>
            <a:ext cx="4143981" cy="46096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200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 smtClean="0">
              <a:solidFill>
                <a:schemeClr val="tx1"/>
              </a:solidFill>
              <a:latin typeface="Kristen ITC" pitchFamily="66" charset="0"/>
            </a:endParaRPr>
          </a:p>
          <a:p>
            <a:pPr algn="ctr"/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  <a:p>
            <a:pPr algn="ctr"/>
            <a:r>
              <a:rPr lang="en-US" sz="1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anose="02040502050506030303" pitchFamily="18" charset="0"/>
              </a:rPr>
              <a:t>jnsjk</a:t>
            </a:r>
            <a:endParaRPr lang="en-US" sz="1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anose="020405020505060303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4" y="60477"/>
            <a:ext cx="3610545" cy="95410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lgerian" panose="04020705040A02060702" pitchFamily="82" charset="0"/>
              </a:rPr>
              <a:t>The Johnson Times</a:t>
            </a:r>
          </a:p>
          <a:p>
            <a:pPr algn="ctr"/>
            <a:r>
              <a:rPr lang="en-US" sz="1600" b="1" dirty="0" smtClean="0">
                <a:latin typeface="Algerian" panose="04020705040A02060702" pitchFamily="82" charset="0"/>
              </a:rPr>
              <a:t>Week of September </a:t>
            </a:r>
            <a:r>
              <a:rPr lang="en-US" sz="1600" b="1" dirty="0" smtClean="0">
                <a:latin typeface="Algerian" panose="04020705040A02060702" pitchFamily="82" charset="0"/>
              </a:rPr>
              <a:t>24</a:t>
            </a:r>
            <a:r>
              <a:rPr lang="en-US" sz="1600" b="1" baseline="30000" dirty="0" smtClean="0">
                <a:latin typeface="Algerian" panose="04020705040A02060702" pitchFamily="82" charset="0"/>
              </a:rPr>
              <a:t>th</a:t>
            </a:r>
            <a:r>
              <a:rPr lang="en-US" sz="1600" b="1" dirty="0" smtClean="0">
                <a:latin typeface="Algerian" panose="04020705040A02060702" pitchFamily="82" charset="0"/>
              </a:rPr>
              <a:t> </a:t>
            </a:r>
            <a:endParaRPr lang="en-US" sz="1600" b="1" dirty="0" smtClean="0">
              <a:latin typeface="Algerian" panose="04020705040A02060702" pitchFamily="82" charset="0"/>
            </a:endParaRPr>
          </a:p>
          <a:p>
            <a:pPr algn="ctr"/>
            <a:endParaRPr lang="en-US" sz="1600" b="1" dirty="0">
              <a:latin typeface="Algerian" panose="04020705040A02060702" pitchFamily="8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530360"/>
              </p:ext>
            </p:extLst>
          </p:nvPr>
        </p:nvGraphicFramePr>
        <p:xfrm>
          <a:off x="30846" y="4780762"/>
          <a:ext cx="6807585" cy="3882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354"/>
                <a:gridCol w="2057400"/>
                <a:gridCol w="1600200"/>
                <a:gridCol w="1580631"/>
              </a:tblGrid>
              <a:tr h="264946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Math</a:t>
                      </a:r>
                      <a:endParaRPr lang="en-US" sz="1050" dirty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Language Arts</a:t>
                      </a:r>
                      <a:endParaRPr lang="en-US" sz="1050" dirty="0" smtClean="0"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Social</a:t>
                      </a:r>
                      <a:r>
                        <a:rPr lang="en-US" sz="1050" dirty="0" smtClean="0">
                          <a:latin typeface="Kristen ITC" pitchFamily="66" charset="0"/>
                        </a:rPr>
                        <a:t> </a:t>
                      </a:r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Studies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Kristen ITC" pitchFamily="66" charset="0"/>
                        </a:rPr>
                        <a:t>Science</a:t>
                      </a:r>
                      <a:endParaRPr lang="en-US" sz="1050" dirty="0">
                        <a:solidFill>
                          <a:schemeClr val="tx1"/>
                        </a:solidFill>
                        <a:latin typeface="Kristen ITC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6808">
                <a:tc>
                  <a:txBody>
                    <a:bodyPr/>
                    <a:lstStyle/>
                    <a:p>
                      <a:pPr rtl="0"/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Break apart a factor as a strategy for multiplying (distributive property)</a:t>
                      </a:r>
                      <a:endParaRPr lang="en-US" sz="1100" b="0" dirty="0" smtClean="0">
                        <a:effectLst/>
                      </a:endParaRPr>
                    </a:p>
                    <a:p>
                      <a:pPr marL="171450" indent="-171450" rtl="0">
                        <a:buFontTx/>
                        <a:buChar char="-"/>
                      </a:pP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Draw arrays to demonstrate the distributive property.</a:t>
                      </a:r>
                    </a:p>
                    <a:p>
                      <a:pPr marL="171450" indent="-171450" rtl="0">
                        <a:buFontTx/>
                        <a:buChar char="-"/>
                      </a:pP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multiplication expressions to represent word problems and visual models</a:t>
                      </a:r>
                      <a:r>
                        <a:rPr lang="en-US" sz="1200" dirty="0" smtClean="0"/>
                        <a:t/>
                      </a:r>
                      <a:br>
                        <a:rPr lang="en-US" sz="1200" dirty="0" smtClean="0"/>
                      </a:br>
                      <a:endParaRPr lang="en-US" sz="1200" b="1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9/27- U2 FSQ1</a:t>
                      </a:r>
                      <a:endParaRPr lang="en-US" sz="1200" b="1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745" marR="11874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050" b="1" u="sng" baseline="0" dirty="0" smtClean="0">
                          <a:latin typeface="+mj-lt"/>
                        </a:rPr>
                        <a:t>Reading Skills: -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lvl="0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1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Determine the meaning of words and phrases as they are used in a text, distinguishing literal from non-literal language</a:t>
                      </a:r>
                      <a:endParaRPr lang="en-US" sz="11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en-US" sz="1200" b="1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Grammar</a:t>
                      </a:r>
                      <a:r>
                        <a:rPr lang="en-US" sz="1200" b="1" u="non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plural nouns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1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Assessments: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9/28- </a:t>
                      </a:r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Test- cold read</a:t>
                      </a:r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Identify the 5 regions of the united states and describe the cultural characteristics of each.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0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200" b="0" u="none" baseline="0" dirty="0" smtClean="0">
                          <a:latin typeface="+mj-lt"/>
                        </a:rPr>
                        <a:t>Explain how different cultures express their beliefs.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200" b="1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Describe the steps scientists use in an investigation.</a:t>
                      </a:r>
                    </a:p>
                    <a:p>
                      <a:pPr algn="ctr"/>
                      <a:endParaRPr lang="en-US" sz="1200" b="0" u="none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2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000" b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buFontTx/>
                        <a:buNone/>
                      </a:pPr>
                      <a:endParaRPr lang="en-US" sz="1000" b="0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000" b="1" u="sng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5375">
                <a:tc gridSpan="4"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000" b="0" i="0" u="none" baseline="0" dirty="0" smtClean="0"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307255" y="196021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/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>
              <a:lnSpc>
                <a:spcPct val="150000"/>
              </a:lnSpc>
            </a:pPr>
            <a:endParaRPr lang="en-US" sz="1200" dirty="0" smtClean="0"/>
          </a:p>
          <a:p>
            <a:pPr marL="228600" indent="-228600">
              <a:lnSpc>
                <a:spcPct val="150000"/>
              </a:lnSpc>
              <a:buAutoNum type="arabicPeriod" startAt="14"/>
            </a:pPr>
            <a:endParaRPr lang="en-US" sz="1200" dirty="0"/>
          </a:p>
          <a:p>
            <a:pPr>
              <a:lnSpc>
                <a:spcPct val="150000"/>
              </a:lnSpc>
            </a:pPr>
            <a:endParaRPr lang="en-US" sz="1200" dirty="0"/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107726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310" y="3902436"/>
            <a:ext cx="184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1028" name="Picture 4" descr="Image result for learn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740" y="1552206"/>
            <a:ext cx="1917917" cy="109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6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AutoShape 8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AutoShape 10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AutoShape 12" descr="Image result for cooperative group picture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2" descr="Image result for fall leaves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8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54181</TotalTime>
  <Words>190</Words>
  <Application>Microsoft Office PowerPoint</Application>
  <PresentationFormat>On-screen Show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Algerian</vt:lpstr>
      <vt:lpstr>Arial</vt:lpstr>
      <vt:lpstr>Arial Black</vt:lpstr>
      <vt:lpstr>Calibri</vt:lpstr>
      <vt:lpstr>High Tower Text</vt:lpstr>
      <vt:lpstr>Kristen ITC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piper</dc:creator>
  <cp:lastModifiedBy>Kellie johnson</cp:lastModifiedBy>
  <cp:revision>393</cp:revision>
  <cp:lastPrinted>2018-09-21T11:47:51Z</cp:lastPrinted>
  <dcterms:created xsi:type="dcterms:W3CDTF">2013-08-22T21:49:18Z</dcterms:created>
  <dcterms:modified xsi:type="dcterms:W3CDTF">2018-09-21T12:58:26Z</dcterms:modified>
</cp:coreProperties>
</file>