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94" autoAdjust="0"/>
    <p:restoredTop sz="94434" autoAdjust="0"/>
  </p:normalViewPr>
  <p:slideViewPr>
    <p:cSldViewPr>
      <p:cViewPr>
        <p:scale>
          <a:sx n="80" d="100"/>
          <a:sy n="80" d="100"/>
        </p:scale>
        <p:origin x="1592" y="-74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5850"/>
          </a:xfrm>
          <a:prstGeom prst="rect">
            <a:avLst/>
          </a:prstGeom>
        </p:spPr>
        <p:txBody>
          <a:bodyPr vert="horz" lIns="93241" tIns="46620" rIns="93241" bIns="466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7" y="1"/>
            <a:ext cx="2971800" cy="465850"/>
          </a:xfrm>
          <a:prstGeom prst="rect">
            <a:avLst/>
          </a:prstGeom>
        </p:spPr>
        <p:txBody>
          <a:bodyPr vert="horz" lIns="93241" tIns="46620" rIns="93241" bIns="46620" rtlCol="0"/>
          <a:lstStyle>
            <a:lvl1pPr algn="r">
              <a:defRPr sz="1200"/>
            </a:lvl1pPr>
          </a:lstStyle>
          <a:p>
            <a:fld id="{C8043FB2-4E82-45E5-BCEE-1A41E9CC0831}" type="datetimeFigureOut">
              <a:rPr lang="en-US" smtClean="0"/>
              <a:t>8/30/2018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54250" y="1162050"/>
            <a:ext cx="2349500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41" tIns="46620" rIns="93241" bIns="466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473112"/>
            <a:ext cx="5486400" cy="3661834"/>
          </a:xfrm>
          <a:prstGeom prst="rect">
            <a:avLst/>
          </a:prstGeom>
        </p:spPr>
        <p:txBody>
          <a:bodyPr vert="horz" lIns="93241" tIns="46620" rIns="93241" bIns="466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551"/>
            <a:ext cx="2971800" cy="465850"/>
          </a:xfrm>
          <a:prstGeom prst="rect">
            <a:avLst/>
          </a:prstGeom>
        </p:spPr>
        <p:txBody>
          <a:bodyPr vert="horz" lIns="93241" tIns="46620" rIns="93241" bIns="466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7" y="8830551"/>
            <a:ext cx="2971800" cy="465850"/>
          </a:xfrm>
          <a:prstGeom prst="rect">
            <a:avLst/>
          </a:prstGeom>
        </p:spPr>
        <p:txBody>
          <a:bodyPr vert="horz" lIns="93241" tIns="46620" rIns="93241" bIns="46620" rtlCol="0" anchor="b"/>
          <a:lstStyle>
            <a:lvl1pPr algn="r">
              <a:defRPr sz="1200"/>
            </a:lvl1pPr>
          </a:lstStyle>
          <a:p>
            <a:fld id="{FAB150BA-7E4C-4340-AE53-C5B876A4E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1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150BA-7E4C-4340-AE53-C5B876A4ED2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393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38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588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20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53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09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24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8/30/2018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46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8/30/2018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12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8/30/2018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959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417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616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D40C8-B02D-4D27-AF60-02BD8255615C}" type="datetimeFigureOut">
              <a:rPr lang="en-US" smtClean="0"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96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4194392" y="127026"/>
            <a:ext cx="2610614" cy="5009321"/>
          </a:xfrm>
          <a:prstGeom prst="fram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9705" y="1350183"/>
            <a:ext cx="4004004" cy="3107628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b="1" u="sng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900" b="1" u="sng" dirty="0" smtClean="0">
                <a:solidFill>
                  <a:schemeClr val="tx1"/>
                </a:solidFill>
                <a:latin typeface="+mj-lt"/>
              </a:rPr>
              <a:t>Game Plan: Specials</a:t>
            </a:r>
            <a:endParaRPr lang="en-US" sz="900" b="1" u="sng" dirty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Monday- Spanish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Tuesday- P.E.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Wednesday- art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Thursday- chess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Friday- music</a:t>
            </a:r>
          </a:p>
          <a:p>
            <a:r>
              <a:rPr lang="en-US" sz="9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Notes from the teacher</a:t>
            </a:r>
          </a:p>
          <a:p>
            <a:r>
              <a:rPr lang="en-US" sz="9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Iready</a:t>
            </a:r>
            <a:r>
              <a:rPr lang="en-US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up and running, please have your child complete 45 minutes of both math and reading each </a:t>
            </a:r>
            <a:r>
              <a:rPr lang="en-US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week. Their login information is written in their agenda. </a:t>
            </a:r>
          </a:p>
          <a:p>
            <a:r>
              <a:rPr lang="en-US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 school Monday 9/3</a:t>
            </a:r>
          </a:p>
          <a:p>
            <a:endParaRPr lang="en-US" sz="9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96551" y="1432560"/>
            <a:ext cx="1072001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endParaRPr lang="en-US" sz="1200" dirty="0" smtClean="0">
              <a:latin typeface="Kristen ITC" pitchFamily="66" charset="0"/>
            </a:endParaRPr>
          </a:p>
          <a:p>
            <a:pPr marL="228600" indent="-228600">
              <a:buAutoNum type="arabicPeriod"/>
            </a:pPr>
            <a:endParaRPr lang="en-US" sz="1200" dirty="0" smtClean="0">
              <a:latin typeface="Kristen ITC" pitchFamily="66" charset="0"/>
            </a:endParaRPr>
          </a:p>
          <a:p>
            <a:pPr algn="ctr"/>
            <a:endParaRPr lang="en-US" sz="1200" dirty="0" smtClean="0">
              <a:latin typeface="Kristen ITC" pitchFamily="66" charset="0"/>
            </a:endParaRPr>
          </a:p>
          <a:p>
            <a:pPr marL="228600" indent="-228600" algn="ctr">
              <a:buAutoNum type="arabicPeriod"/>
            </a:pPr>
            <a:endParaRPr lang="en-US" sz="1200" dirty="0" smtClean="0">
              <a:latin typeface="Kristen ITC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0878" y="990600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endParaRPr lang="en-US" dirty="0" smtClean="0">
              <a:latin typeface="Kristen ITC" pitchFamily="66" charset="0"/>
            </a:endParaRPr>
          </a:p>
          <a:p>
            <a:pPr>
              <a:lnSpc>
                <a:spcPct val="150000"/>
              </a:lnSpc>
            </a:pPr>
            <a:endParaRPr lang="en-US" dirty="0" smtClean="0">
              <a:latin typeface="Kristen ITC" pitchFamily="66" charset="0"/>
            </a:endParaRPr>
          </a:p>
          <a:p>
            <a:endParaRPr lang="en-US" dirty="0">
              <a:latin typeface="Kristen ITC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493" y="4648200"/>
            <a:ext cx="4143981" cy="46096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u="sng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anose="02040502050506030303" pitchFamily="18" charset="0"/>
            </a:endParaRPr>
          </a:p>
          <a:p>
            <a:pPr algn="ctr"/>
            <a:r>
              <a:rPr lang="en-US" sz="1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jnsjk</a:t>
            </a:r>
            <a:endParaRPr lang="en-US" sz="1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anose="0204050205050603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4" y="60477"/>
            <a:ext cx="3610545" cy="169277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lgerian" panose="04020705040A02060702" pitchFamily="82" charset="0"/>
              </a:rPr>
              <a:t>The Johnson Times</a:t>
            </a:r>
          </a:p>
          <a:p>
            <a:pPr algn="ctr"/>
            <a:r>
              <a:rPr lang="en-US" sz="1600" b="1" dirty="0" smtClean="0">
                <a:latin typeface="Algerian" panose="04020705040A02060702" pitchFamily="82" charset="0"/>
              </a:rPr>
              <a:t>Week of </a:t>
            </a:r>
            <a:r>
              <a:rPr lang="en-US" sz="1600" b="1" dirty="0" smtClean="0">
                <a:latin typeface="Algerian" panose="04020705040A02060702" pitchFamily="82" charset="0"/>
              </a:rPr>
              <a:t>September 3</a:t>
            </a:r>
            <a:r>
              <a:rPr lang="en-US" sz="1600" b="1" baseline="30000" dirty="0" smtClean="0">
                <a:latin typeface="Algerian" panose="04020705040A02060702" pitchFamily="82" charset="0"/>
              </a:rPr>
              <a:t>rd</a:t>
            </a:r>
            <a:endParaRPr lang="en-US" sz="1600" b="1" dirty="0" smtClean="0">
              <a:latin typeface="Algerian" panose="04020705040A02060702" pitchFamily="82" charset="0"/>
            </a:endParaRPr>
          </a:p>
          <a:p>
            <a:pPr algn="ctr"/>
            <a:endParaRPr lang="en-US" sz="1600" b="1" dirty="0" smtClean="0">
              <a:latin typeface="Algerian" panose="04020705040A02060702" pitchFamily="82" charset="0"/>
            </a:endParaRPr>
          </a:p>
          <a:p>
            <a:pPr algn="ctr"/>
            <a:endParaRPr lang="en-US" sz="1600" b="1" dirty="0" smtClean="0">
              <a:latin typeface="Algerian" panose="04020705040A02060702" pitchFamily="82" charset="0"/>
            </a:endParaRPr>
          </a:p>
          <a:p>
            <a:pPr algn="ctr"/>
            <a:endParaRPr lang="en-US" sz="1600" b="1" dirty="0" smtClean="0">
              <a:latin typeface="Algerian" panose="04020705040A02060702" pitchFamily="82" charset="0"/>
            </a:endParaRPr>
          </a:p>
          <a:p>
            <a:pPr algn="ctr"/>
            <a:endParaRPr lang="en-US" sz="1600" b="1" dirty="0">
              <a:latin typeface="Algerian" panose="04020705040A02060702" pitchFamily="82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726008"/>
              </p:ext>
            </p:extLst>
          </p:nvPr>
        </p:nvGraphicFramePr>
        <p:xfrm>
          <a:off x="30846" y="4780762"/>
          <a:ext cx="6807585" cy="4601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354"/>
                <a:gridCol w="2057400"/>
                <a:gridCol w="1600200"/>
                <a:gridCol w="1580631"/>
              </a:tblGrid>
              <a:tr h="26494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Math</a:t>
                      </a:r>
                      <a:endParaRPr lang="en-US" sz="1050" dirty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Language Arts</a:t>
                      </a:r>
                      <a:endParaRPr lang="en-US" sz="1050" dirty="0" smtClean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Social</a:t>
                      </a:r>
                      <a:r>
                        <a:rPr lang="en-US" sz="1050" dirty="0" smtClean="0">
                          <a:latin typeface="Kristen ITC" pitchFamily="66" charset="0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Studies</a:t>
                      </a:r>
                      <a:endParaRPr lang="en-US" sz="1050" dirty="0">
                        <a:solidFill>
                          <a:schemeClr val="tx1"/>
                        </a:solidFill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Science</a:t>
                      </a:r>
                      <a:endParaRPr lang="en-US" sz="1050" dirty="0">
                        <a:solidFill>
                          <a:schemeClr val="tx1"/>
                        </a:solidFill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6808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Interpret data on bar and picture graphs.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Draw scaled picture graphs and bar graphs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en-US" sz="1200" b="1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Assessments: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9/7- unit 1 FSQ 1</a:t>
                      </a:r>
                      <a:endParaRPr lang="en-US" sz="1200" baseline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745" marR="118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50" b="1" u="sng" baseline="0" dirty="0" smtClean="0">
                          <a:latin typeface="+mj-lt"/>
                        </a:rPr>
                        <a:t>Reading Skills: -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200" b="0" u="none" baseline="0" dirty="0" smtClean="0">
                        <a:latin typeface="+mj-lt"/>
                      </a:endParaRPr>
                    </a:p>
                    <a:p>
                      <a:pPr lvl="0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  Describe character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traits, motivations, feelings, and actions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meaning of words and phrases in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texts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Grammar: common and proper nouns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200" b="1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Assessments: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2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9/7- Unit 1 FSQ 1</a:t>
                      </a:r>
                      <a:endParaRPr lang="en-US" sz="1200" b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u="none" baseline="0" dirty="0" smtClean="0">
                          <a:latin typeface="+mj-lt"/>
                        </a:rPr>
                        <a:t>Identify the 5 regions of the united states and describe the cultural characteristics of each.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0" u="none" baseline="0" dirty="0" smtClean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u="none" baseline="0" dirty="0" smtClean="0">
                          <a:latin typeface="+mj-lt"/>
                        </a:rPr>
                        <a:t>Explain how different cultures express their beliefs. </a:t>
                      </a:r>
                      <a:endParaRPr lang="en-US" sz="1200" b="0" u="none" baseline="0" dirty="0" smtClean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u="none" baseline="0" dirty="0" smtClean="0">
                          <a:latin typeface="+mj-lt"/>
                        </a:rPr>
                        <a:t>Students will be researching their culture and interviewing someone in their family about their culture.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u="none" baseline="0" dirty="0" smtClean="0">
                          <a:latin typeface="+mj-lt"/>
                        </a:rPr>
                        <a:t>More information will be sent about this. </a:t>
                      </a:r>
                      <a:endParaRPr lang="en-US" sz="1200" b="0" u="none" baseline="0" dirty="0" smtClean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1" u="none" baseline="0" dirty="0" smtClean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1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observations about the world around us.</a:t>
                      </a:r>
                    </a:p>
                    <a:p>
                      <a:pPr algn="ctr"/>
                      <a:r>
                        <a:rPr lang="en-US" sz="12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the steps scientists use in an investigation.</a:t>
                      </a:r>
                    </a:p>
                    <a:p>
                      <a:pPr algn="ctr"/>
                      <a:endParaRPr lang="en-US" sz="1200" b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5375">
                <a:tc gridSpan="4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200" b="0" i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000" b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en-US" sz="1000" b="0" u="sng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b="1" u="sng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5375">
                <a:tc gridSpan="4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000" b="0" i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07255" y="196021"/>
            <a:ext cx="53091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/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/>
            </a:pPr>
            <a:endParaRPr lang="en-US" sz="1200" dirty="0" smtClean="0"/>
          </a:p>
          <a:p>
            <a:pPr>
              <a:lnSpc>
                <a:spcPct val="150000"/>
              </a:lnSpc>
            </a:pPr>
            <a:endParaRPr lang="en-US" sz="1200" dirty="0" smtClean="0"/>
          </a:p>
          <a:p>
            <a:pPr>
              <a:lnSpc>
                <a:spcPct val="150000"/>
              </a:lnSpc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 startAt="14"/>
            </a:pPr>
            <a:endParaRPr lang="en-US" sz="1200" dirty="0"/>
          </a:p>
          <a:p>
            <a:pPr>
              <a:lnSpc>
                <a:spcPct val="150000"/>
              </a:lnSpc>
            </a:pPr>
            <a:endParaRPr lang="en-US" sz="1200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107726" y="4191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69310" y="3902436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Image result for cooperative group pictur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921" y="1972241"/>
            <a:ext cx="946504" cy="94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learn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740" y="1552206"/>
            <a:ext cx="1917917" cy="1097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6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8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10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12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8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52918</TotalTime>
  <Words>194</Words>
  <Application>Microsoft Office PowerPoint</Application>
  <PresentationFormat>On-screen Show (4:3)</PresentationFormat>
  <Paragraphs>61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Algerian</vt:lpstr>
      <vt:lpstr>Arial</vt:lpstr>
      <vt:lpstr>Arial Black</vt:lpstr>
      <vt:lpstr>Calibri</vt:lpstr>
      <vt:lpstr>High Tower Text</vt:lpstr>
      <vt:lpstr>Kristen ITC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piper</dc:creator>
  <cp:lastModifiedBy>Kellie johnson</cp:lastModifiedBy>
  <cp:revision>388</cp:revision>
  <cp:lastPrinted>2018-08-30T14:30:57Z</cp:lastPrinted>
  <dcterms:created xsi:type="dcterms:W3CDTF">2013-08-22T21:49:18Z</dcterms:created>
  <dcterms:modified xsi:type="dcterms:W3CDTF">2018-08-30T14:31:03Z</dcterms:modified>
</cp:coreProperties>
</file>