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70" d="100"/>
          <a:sy n="70" d="100"/>
        </p:scale>
        <p:origin x="2076" y="-9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62050"/>
            <a:ext cx="2349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112"/>
            <a:ext cx="548640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30551"/>
            <a:ext cx="297180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3807274" cy="30694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Iready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 up and running, please have your child complete 45 minutes of both math and reading each week. Their login information is written in their agenda. I will be counting the 45 minutes for each subject as a class work grade.</a:t>
            </a:r>
          </a:p>
          <a:p>
            <a:endPara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aseline="30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10-31- character dress up day- students can dress up as their favorite story book character. They need to bring a book that goes along </a:t>
            </a:r>
            <a:r>
              <a:rPr lang="en-US" sz="9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 it.</a:t>
            </a:r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83978" y="3183227"/>
            <a:ext cx="15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169277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October </a:t>
            </a:r>
            <a:r>
              <a:rPr lang="en-US" sz="1600" b="1" dirty="0" smtClean="0">
                <a:latin typeface="Algerian" panose="04020705040A02060702" pitchFamily="82" charset="0"/>
              </a:rPr>
              <a:t>29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th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 </a:t>
            </a: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44137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relationship between multiplication and division. </a:t>
                      </a:r>
                    </a:p>
                    <a:p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that fact families are related multiplication and division equations</a:t>
                      </a:r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Assessment- U3 </a:t>
                      </a:r>
                      <a:r>
                        <a:rPr lang="en-US" sz="1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endParaRPr lang="en-US" sz="1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baseline="0" dirty="0" smtClean="0">
                        <a:latin typeface="+mj-lt"/>
                      </a:endParaRPr>
                    </a:p>
                    <a:p>
                      <a:pPr lv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poems made of</a:t>
                      </a:r>
                      <a:endParaRPr lang="en-US" sz="1000" b="1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Grammar: 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adverbs</a:t>
                      </a:r>
                      <a:endParaRPr lang="en-US" sz="1200" b="1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Assessments: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11/2- u2 fsq2</a:t>
                      </a:r>
                      <a:endParaRPr lang="en-US" sz="1200" b="1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the world works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 science unit on space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idea-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Earth is part of an interconnected system that affects our daily lives.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pumpk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23" y="1278227"/>
            <a:ext cx="1993764" cy="158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54273</TotalTime>
  <Words>162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403</cp:revision>
  <cp:lastPrinted>2018-10-25T16:33:13Z</cp:lastPrinted>
  <dcterms:created xsi:type="dcterms:W3CDTF">2013-08-22T21:49:18Z</dcterms:created>
  <dcterms:modified xsi:type="dcterms:W3CDTF">2018-10-25T17:29:24Z</dcterms:modified>
</cp:coreProperties>
</file>