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6858000" cy="9144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294" autoAdjust="0"/>
    <p:restoredTop sz="94434" autoAdjust="0"/>
  </p:normalViewPr>
  <p:slideViewPr>
    <p:cSldViewPr>
      <p:cViewPr>
        <p:scale>
          <a:sx n="80" d="100"/>
          <a:sy n="80" d="100"/>
        </p:scale>
        <p:origin x="1592" y="-147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65850"/>
          </a:xfrm>
          <a:prstGeom prst="rect">
            <a:avLst/>
          </a:prstGeom>
        </p:spPr>
        <p:txBody>
          <a:bodyPr vert="horz" lIns="93241" tIns="46620" rIns="93241" bIns="466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7" y="1"/>
            <a:ext cx="2971800" cy="465850"/>
          </a:xfrm>
          <a:prstGeom prst="rect">
            <a:avLst/>
          </a:prstGeom>
        </p:spPr>
        <p:txBody>
          <a:bodyPr vert="horz" lIns="93241" tIns="46620" rIns="93241" bIns="46620" rtlCol="0"/>
          <a:lstStyle>
            <a:lvl1pPr algn="r">
              <a:defRPr sz="1200"/>
            </a:lvl1pPr>
          </a:lstStyle>
          <a:p>
            <a:fld id="{C8043FB2-4E82-45E5-BCEE-1A41E9CC0831}" type="datetimeFigureOut">
              <a:rPr lang="en-US" smtClean="0"/>
              <a:t>11/29/2018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54250" y="1162050"/>
            <a:ext cx="2349500" cy="31353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241" tIns="46620" rIns="93241" bIns="466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1" y="4473112"/>
            <a:ext cx="5486400" cy="3661834"/>
          </a:xfrm>
          <a:prstGeom prst="rect">
            <a:avLst/>
          </a:prstGeom>
        </p:spPr>
        <p:txBody>
          <a:bodyPr vert="horz" lIns="93241" tIns="46620" rIns="93241" bIns="466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30551"/>
            <a:ext cx="2971800" cy="465850"/>
          </a:xfrm>
          <a:prstGeom prst="rect">
            <a:avLst/>
          </a:prstGeom>
        </p:spPr>
        <p:txBody>
          <a:bodyPr vert="horz" lIns="93241" tIns="46620" rIns="93241" bIns="466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7" y="8830551"/>
            <a:ext cx="2971800" cy="465850"/>
          </a:xfrm>
          <a:prstGeom prst="rect">
            <a:avLst/>
          </a:prstGeom>
        </p:spPr>
        <p:txBody>
          <a:bodyPr vert="horz" lIns="93241" tIns="46620" rIns="93241" bIns="46620" rtlCol="0" anchor="b"/>
          <a:lstStyle>
            <a:lvl1pPr algn="r">
              <a:defRPr sz="1200"/>
            </a:lvl1pPr>
          </a:lstStyle>
          <a:p>
            <a:fld id="{FAB150BA-7E4C-4340-AE53-C5B876A4ED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7017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B150BA-7E4C-4340-AE53-C5B876A4ED20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53937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D40C8-B02D-4D27-AF60-02BD8255615C}" type="datetimeFigureOut">
              <a:rPr lang="en-US" smtClean="0"/>
              <a:t>11/29/2018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274AB-8B78-4A9D-A7E5-5081753653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43839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D40C8-B02D-4D27-AF60-02BD8255615C}" type="datetimeFigureOut">
              <a:rPr lang="en-US" smtClean="0"/>
              <a:t>11/29/2018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274AB-8B78-4A9D-A7E5-5081753653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25885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D40C8-B02D-4D27-AF60-02BD8255615C}" type="datetimeFigureOut">
              <a:rPr lang="en-US" smtClean="0"/>
              <a:t>11/29/2018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274AB-8B78-4A9D-A7E5-5081753653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52070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D40C8-B02D-4D27-AF60-02BD8255615C}" type="datetimeFigureOut">
              <a:rPr lang="en-US" smtClean="0"/>
              <a:t>11/29/2018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274AB-8B78-4A9D-A7E5-5081753653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74535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D40C8-B02D-4D27-AF60-02BD8255615C}" type="datetimeFigureOut">
              <a:rPr lang="en-US" smtClean="0"/>
              <a:t>11/29/2018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274AB-8B78-4A9D-A7E5-5081753653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20911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D40C8-B02D-4D27-AF60-02BD8255615C}" type="datetimeFigureOut">
              <a:rPr lang="en-US" smtClean="0"/>
              <a:t>11/29/2018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274AB-8B78-4A9D-A7E5-5081753653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42490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D40C8-B02D-4D27-AF60-02BD8255615C}" type="datetimeFigureOut">
              <a:rPr lang="en-US" smtClean="0"/>
              <a:t>11/29/2018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274AB-8B78-4A9D-A7E5-5081753653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6469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D40C8-B02D-4D27-AF60-02BD8255615C}" type="datetimeFigureOut">
              <a:rPr lang="en-US" smtClean="0"/>
              <a:t>11/29/2018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274AB-8B78-4A9D-A7E5-5081753653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91226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D40C8-B02D-4D27-AF60-02BD8255615C}" type="datetimeFigureOut">
              <a:rPr lang="en-US" smtClean="0"/>
              <a:t>11/29/2018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274AB-8B78-4A9D-A7E5-5081753653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1959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D40C8-B02D-4D27-AF60-02BD8255615C}" type="datetimeFigureOut">
              <a:rPr lang="en-US" smtClean="0"/>
              <a:t>11/29/2018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274AB-8B78-4A9D-A7E5-5081753653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94174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D40C8-B02D-4D27-AF60-02BD8255615C}" type="datetimeFigureOut">
              <a:rPr lang="en-US" smtClean="0"/>
              <a:t>11/29/2018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274AB-8B78-4A9D-A7E5-5081753653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06168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1D40C8-B02D-4D27-AF60-02BD8255615C}" type="datetimeFigureOut">
              <a:rPr lang="en-US" smtClean="0"/>
              <a:t>11/29/2018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5274AB-8B78-4A9D-A7E5-5081753653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19688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ame 4"/>
          <p:cNvSpPr/>
          <p:nvPr/>
        </p:nvSpPr>
        <p:spPr>
          <a:xfrm>
            <a:off x="4194392" y="127026"/>
            <a:ext cx="2610614" cy="5009321"/>
          </a:xfrm>
          <a:prstGeom prst="fram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39705" y="1350183"/>
            <a:ext cx="3807274" cy="3069417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900" b="1" u="sng" dirty="0" smtClean="0">
                <a:solidFill>
                  <a:schemeClr val="tx1"/>
                </a:solidFill>
                <a:latin typeface="+mj-lt"/>
              </a:rPr>
              <a:t>Game Plan: Specials</a:t>
            </a:r>
            <a:endParaRPr lang="en-US" sz="900" b="1" u="sng" dirty="0">
              <a:solidFill>
                <a:schemeClr val="tx1"/>
              </a:solidFill>
              <a:latin typeface="+mj-lt"/>
            </a:endParaRPr>
          </a:p>
          <a:p>
            <a:pPr marL="171450" indent="-171450">
              <a:buFont typeface="Arial" pitchFamily="34" charset="0"/>
              <a:buChar char="•"/>
            </a:pPr>
            <a:r>
              <a:rPr lang="en-US" sz="900" dirty="0" smtClean="0">
                <a:solidFill>
                  <a:schemeClr val="tx1"/>
                </a:solidFill>
                <a:latin typeface="+mj-lt"/>
              </a:rPr>
              <a:t>Monday- Spanish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900" dirty="0" smtClean="0">
                <a:solidFill>
                  <a:schemeClr val="tx1"/>
                </a:solidFill>
                <a:latin typeface="+mj-lt"/>
              </a:rPr>
              <a:t>Tuesday- P.E.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900" dirty="0" smtClean="0">
                <a:solidFill>
                  <a:schemeClr val="tx1"/>
                </a:solidFill>
                <a:latin typeface="+mj-lt"/>
              </a:rPr>
              <a:t>Wednesday- art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900" dirty="0" smtClean="0">
                <a:solidFill>
                  <a:schemeClr val="tx1"/>
                </a:solidFill>
                <a:latin typeface="+mj-lt"/>
              </a:rPr>
              <a:t>Thursday- chess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900" dirty="0" smtClean="0">
                <a:solidFill>
                  <a:schemeClr val="tx1"/>
                </a:solidFill>
                <a:latin typeface="+mj-lt"/>
              </a:rPr>
              <a:t>Friday- music</a:t>
            </a:r>
          </a:p>
          <a:p>
            <a:r>
              <a:rPr lang="en-US" sz="900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Notes from the teacher</a:t>
            </a:r>
          </a:p>
          <a:p>
            <a:r>
              <a:rPr lang="en-US" sz="9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please have your child complete 45 minutes of both math and reading each week. Their login information is written in their agenda. I will be counting the 45 minutes for each subject as a class work grade.</a:t>
            </a:r>
          </a:p>
          <a:p>
            <a:endParaRPr lang="en-US" sz="9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9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9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9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896551" y="1432560"/>
            <a:ext cx="1072001" cy="830997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endParaRPr lang="en-US" sz="1200" dirty="0" smtClean="0">
              <a:latin typeface="Kristen ITC" pitchFamily="66" charset="0"/>
            </a:endParaRPr>
          </a:p>
          <a:p>
            <a:pPr marL="228600" indent="-228600">
              <a:buAutoNum type="arabicPeriod"/>
            </a:pPr>
            <a:endParaRPr lang="en-US" sz="1200" dirty="0" smtClean="0">
              <a:latin typeface="Kristen ITC" pitchFamily="66" charset="0"/>
            </a:endParaRPr>
          </a:p>
          <a:p>
            <a:pPr algn="ctr"/>
            <a:endParaRPr lang="en-US" sz="1200" dirty="0" smtClean="0">
              <a:latin typeface="Kristen ITC" pitchFamily="66" charset="0"/>
            </a:endParaRPr>
          </a:p>
          <a:p>
            <a:pPr marL="228600" indent="-228600" algn="ctr">
              <a:buAutoNum type="arabicPeriod"/>
            </a:pPr>
            <a:endParaRPr lang="en-US" sz="1200" dirty="0" smtClean="0">
              <a:latin typeface="Kristen ITC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583978" y="3183227"/>
            <a:ext cx="15344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endParaRPr lang="en-US" dirty="0" smtClean="0">
              <a:latin typeface="Kristen ITC" pitchFamily="66" charset="0"/>
            </a:endParaRPr>
          </a:p>
          <a:p>
            <a:pPr>
              <a:lnSpc>
                <a:spcPct val="150000"/>
              </a:lnSpc>
            </a:pPr>
            <a:endParaRPr lang="en-US" dirty="0" smtClean="0">
              <a:latin typeface="Kristen ITC" pitchFamily="66" charset="0"/>
            </a:endParaRPr>
          </a:p>
          <a:p>
            <a:endParaRPr lang="en-US" dirty="0">
              <a:latin typeface="Kristen ITC" pitchFamily="66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9493" y="4648200"/>
            <a:ext cx="4143981" cy="46096"/>
          </a:xfrm>
          <a:prstGeom prst="round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1" u="sng" dirty="0">
              <a:solidFill>
                <a:schemeClr val="tx1"/>
              </a:solidFill>
              <a:latin typeface="Kristen ITC" pitchFamily="66" charset="0"/>
            </a:endParaRPr>
          </a:p>
          <a:p>
            <a:pPr algn="ctr"/>
            <a:endParaRPr lang="en-US" sz="1200" b="1" u="sng" dirty="0">
              <a:solidFill>
                <a:schemeClr val="tx1"/>
              </a:solidFill>
              <a:latin typeface="Kristen ITC" pitchFamily="66" charset="0"/>
            </a:endParaRPr>
          </a:p>
          <a:p>
            <a:pPr algn="ctr"/>
            <a:endParaRPr lang="en-US" sz="1200" b="1" u="sng" dirty="0" smtClean="0">
              <a:solidFill>
                <a:schemeClr val="tx1"/>
              </a:solidFill>
              <a:latin typeface="Kristen ITC" pitchFamily="66" charset="0"/>
            </a:endParaRPr>
          </a:p>
          <a:p>
            <a:pPr algn="ctr"/>
            <a:endParaRPr lang="en-US" sz="1200" b="1" u="sng" dirty="0" smtClean="0">
              <a:solidFill>
                <a:schemeClr val="tx1"/>
              </a:solidFill>
              <a:latin typeface="Kristen ITC" pitchFamily="66" charset="0"/>
            </a:endParaRPr>
          </a:p>
          <a:p>
            <a:pPr algn="ctr"/>
            <a:endParaRPr lang="en-US" sz="1000" dirty="0" smtClean="0">
              <a:solidFill>
                <a:schemeClr val="tx1"/>
              </a:solidFill>
              <a:latin typeface="Kristen ITC" pitchFamily="66" charset="0"/>
            </a:endParaRPr>
          </a:p>
          <a:p>
            <a:pPr algn="ctr"/>
            <a:endParaRPr lang="en-US" sz="1000" dirty="0" smtClean="0">
              <a:solidFill>
                <a:schemeClr val="tx1"/>
              </a:solidFill>
              <a:latin typeface="Kristen ITC" pitchFamily="66" charset="0"/>
            </a:endParaRPr>
          </a:p>
          <a:p>
            <a:pPr algn="ctr"/>
            <a:endParaRPr lang="en-US" sz="1000" dirty="0" smtClean="0">
              <a:solidFill>
                <a:schemeClr val="tx1"/>
              </a:solidFill>
              <a:latin typeface="Kristen ITC" pitchFamily="66" charset="0"/>
            </a:endParaRPr>
          </a:p>
          <a:p>
            <a:pPr algn="ctr"/>
            <a:endParaRPr lang="en-US" sz="1200" b="1" u="sng" dirty="0" smtClean="0">
              <a:solidFill>
                <a:schemeClr val="tx1"/>
              </a:solidFill>
              <a:latin typeface="Kristen ITC" pitchFamily="66" charset="0"/>
            </a:endParaRPr>
          </a:p>
          <a:p>
            <a:pPr algn="ctr"/>
            <a:endParaRPr lang="en-US" sz="1200" dirty="0" smtClean="0">
              <a:solidFill>
                <a:schemeClr val="tx1"/>
              </a:solidFill>
              <a:latin typeface="Kristen ITC" pitchFamily="66" charset="0"/>
            </a:endParaRPr>
          </a:p>
          <a:p>
            <a:pPr algn="ctr"/>
            <a:endParaRPr lang="en-US" sz="1200" dirty="0" smtClean="0">
              <a:solidFill>
                <a:schemeClr val="tx1"/>
              </a:solidFill>
              <a:latin typeface="Kristen ITC" pitchFamily="66" charset="0"/>
            </a:endParaRPr>
          </a:p>
          <a:p>
            <a:pPr algn="ctr"/>
            <a:endParaRPr lang="en-US" sz="100" b="1" u="sng" dirty="0" smtClean="0">
              <a:solidFill>
                <a:schemeClr val="tx1"/>
              </a:solidFill>
              <a:latin typeface="Kristen ITC" pitchFamily="66" charset="0"/>
            </a:endParaRPr>
          </a:p>
          <a:p>
            <a:pPr algn="ctr"/>
            <a:endParaRPr lang="en-US" sz="100" b="1" u="sng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igh Tower Text" panose="02040502050506030303" pitchFamily="18" charset="0"/>
            </a:endParaRPr>
          </a:p>
          <a:p>
            <a:pPr algn="ctr"/>
            <a:r>
              <a:rPr lang="en-US" sz="100" b="1" u="sng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igh Tower Text" panose="02040502050506030303" pitchFamily="18" charset="0"/>
              </a:rPr>
              <a:t>jnsjk</a:t>
            </a:r>
            <a:endParaRPr lang="en-US" sz="100" b="1" u="sng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igh Tower Text" panose="02040502050506030303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36434" y="60477"/>
            <a:ext cx="3610545" cy="954107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Algerian" panose="04020705040A02060702" pitchFamily="82" charset="0"/>
              </a:rPr>
              <a:t>The Johnson Times</a:t>
            </a:r>
          </a:p>
          <a:p>
            <a:pPr algn="ctr"/>
            <a:r>
              <a:rPr lang="en-US" sz="1600" b="1" dirty="0" smtClean="0">
                <a:latin typeface="Algerian" panose="04020705040A02060702" pitchFamily="82" charset="0"/>
              </a:rPr>
              <a:t>Week of </a:t>
            </a:r>
            <a:r>
              <a:rPr lang="en-US" sz="1600" b="1" dirty="0" smtClean="0">
                <a:latin typeface="Algerian" panose="04020705040A02060702" pitchFamily="82" charset="0"/>
              </a:rPr>
              <a:t>December 3</a:t>
            </a:r>
            <a:r>
              <a:rPr lang="en-US" sz="1600" b="1" baseline="30000" dirty="0" smtClean="0">
                <a:latin typeface="Algerian" panose="04020705040A02060702" pitchFamily="82" charset="0"/>
              </a:rPr>
              <a:t>rd</a:t>
            </a:r>
            <a:r>
              <a:rPr lang="en-US" sz="1600" b="1" dirty="0" smtClean="0">
                <a:latin typeface="Algerian" panose="04020705040A02060702" pitchFamily="82" charset="0"/>
              </a:rPr>
              <a:t> </a:t>
            </a:r>
            <a:endParaRPr lang="en-US" sz="1600" b="1" dirty="0" smtClean="0">
              <a:latin typeface="Algerian" panose="04020705040A02060702" pitchFamily="82" charset="0"/>
            </a:endParaRPr>
          </a:p>
          <a:p>
            <a:pPr algn="ctr"/>
            <a:endParaRPr lang="en-US" sz="1600" b="1" dirty="0">
              <a:latin typeface="Algerian" panose="04020705040A02060702" pitchFamily="82" charset="0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2066541"/>
              </p:ext>
            </p:extLst>
          </p:nvPr>
        </p:nvGraphicFramePr>
        <p:xfrm>
          <a:off x="30846" y="4780762"/>
          <a:ext cx="6807585" cy="38825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69354"/>
                <a:gridCol w="2057400"/>
                <a:gridCol w="1600200"/>
                <a:gridCol w="1580631"/>
              </a:tblGrid>
              <a:tr h="264946"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Kristen ITC" pitchFamily="66" charset="0"/>
                        </a:rPr>
                        <a:t>Math</a:t>
                      </a:r>
                      <a:endParaRPr lang="en-US" sz="1050" dirty="0">
                        <a:latin typeface="Kristen ITC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Kristen ITC" pitchFamily="66" charset="0"/>
                        </a:rPr>
                        <a:t>Language Arts</a:t>
                      </a:r>
                      <a:endParaRPr lang="en-US" sz="1050" dirty="0" smtClean="0">
                        <a:latin typeface="Kristen ITC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Kristen ITC" pitchFamily="66" charset="0"/>
                        </a:rPr>
                        <a:t>Social</a:t>
                      </a:r>
                      <a:r>
                        <a:rPr lang="en-US" sz="1050" dirty="0" smtClean="0">
                          <a:latin typeface="Kristen ITC" pitchFamily="66" charset="0"/>
                        </a:rPr>
                        <a:t> </a:t>
                      </a:r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Kristen ITC" pitchFamily="66" charset="0"/>
                        </a:rPr>
                        <a:t>Studies</a:t>
                      </a:r>
                      <a:endParaRPr lang="en-US" sz="1050" dirty="0">
                        <a:solidFill>
                          <a:schemeClr val="tx1"/>
                        </a:solidFill>
                        <a:latin typeface="Kristen ITC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Kristen ITC" pitchFamily="66" charset="0"/>
                        </a:rPr>
                        <a:t>Science</a:t>
                      </a:r>
                      <a:endParaRPr lang="en-US" sz="1050" dirty="0">
                        <a:solidFill>
                          <a:schemeClr val="tx1"/>
                        </a:solidFill>
                        <a:latin typeface="Kristen ITC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46808">
                <a:tc>
                  <a:txBody>
                    <a:bodyPr/>
                    <a:lstStyle/>
                    <a:p>
                      <a:pPr marL="171450" indent="-171450">
                        <a:buFontTx/>
                        <a:buChar char="-"/>
                      </a:pPr>
                      <a:r>
                        <a:rPr lang="en-US" sz="10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Understand what a fraction is. Introduction to fractions. 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endParaRPr lang="en-US" sz="1000" b="1" i="0" u="none" strike="noStrike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Tx/>
                        <a:buNone/>
                      </a:pPr>
                      <a:endParaRPr lang="en-US" sz="1000" b="0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745" marR="1187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sz="1050" b="1" u="sng" baseline="0" dirty="0" smtClean="0">
                          <a:latin typeface="+mj-lt"/>
                        </a:rPr>
                        <a:t>Reading Skills: -</a:t>
                      </a:r>
                    </a:p>
                    <a:p>
                      <a:pPr lvl="0"/>
                      <a:r>
                        <a:rPr lang="en-US" sz="1200" b="1" u="non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Main idea and key details</a:t>
                      </a:r>
                    </a:p>
                    <a:p>
                      <a:pPr lvl="0"/>
                      <a:endParaRPr lang="en-US" sz="1200" b="1" u="none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lang="en-US" sz="1200" b="1" u="non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Grammar: Irregular plural nouns 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1200" b="1" u="none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Assessments: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1200" b="1" u="none" kern="1200" baseline="0" dirty="0" smtClean="0">
                          <a:solidFill>
                            <a:srgbClr val="FF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11-/9- u5 </a:t>
                      </a:r>
                      <a:r>
                        <a:rPr lang="en-US" sz="1200" b="1" u="none" kern="1200" baseline="0" dirty="0" err="1" smtClean="0">
                          <a:solidFill>
                            <a:srgbClr val="FF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fsq</a:t>
                      </a:r>
                      <a:r>
                        <a:rPr lang="en-US" sz="1200" b="1" u="none" kern="1200" baseline="0" dirty="0" smtClean="0">
                          <a:solidFill>
                            <a:srgbClr val="FF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and editing task</a:t>
                      </a:r>
                      <a:endParaRPr lang="en-US" sz="1200" b="1" u="none" kern="1200" baseline="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1200" b="1" u="none" baseline="0" dirty="0" smtClean="0">
                        <a:latin typeface="+mj-lt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200" b="1" u="none" baseline="0" dirty="0" smtClean="0">
                          <a:latin typeface="+mj-lt"/>
                        </a:rPr>
                        <a:t>Who we are- review 5 regions and all of the states in them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How the world works</a:t>
                      </a:r>
                    </a:p>
                    <a:p>
                      <a:pPr algn="ctr"/>
                      <a:endParaRPr lang="en-US" sz="1200" b="0" u="none" kern="1200" baseline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n-US" sz="1200" b="0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Begin science unit on space</a:t>
                      </a:r>
                    </a:p>
                    <a:p>
                      <a:pPr algn="ctr"/>
                      <a:endParaRPr lang="en-US" sz="1200" b="0" u="none" kern="1200" baseline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n-US" sz="1200" b="1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Central idea-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Earth is part of an interconnected system that affects our daily lives.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u="none" kern="1200" baseline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u="none" kern="1200" baseline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85375">
                <a:tc gridSpan="4"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US" sz="1200" b="0" i="0" u="none" baseline="0" dirty="0" smtClean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endParaRPr lang="en-US" sz="1000" b="0" u="none" baseline="0" dirty="0" smtClean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indent="0" algn="l">
                        <a:buFontTx/>
                        <a:buNone/>
                      </a:pPr>
                      <a:endParaRPr lang="en-US" sz="1000" b="0" u="sng" baseline="0" dirty="0" smtClean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1000" b="1" u="sng" baseline="0" dirty="0" smtClean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85375">
                <a:tc gridSpan="4"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US" sz="1000" b="0" i="0" u="none" baseline="0" dirty="0" smtClean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8307255" y="196021"/>
            <a:ext cx="530915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endParaRPr lang="en-US" sz="1200" dirty="0" smtClean="0"/>
          </a:p>
          <a:p>
            <a:pPr marL="228600" indent="-228600">
              <a:lnSpc>
                <a:spcPct val="150000"/>
              </a:lnSpc>
              <a:buAutoNum type="arabicPeriod"/>
            </a:pPr>
            <a:endParaRPr lang="en-US" sz="1200" dirty="0" smtClean="0"/>
          </a:p>
          <a:p>
            <a:pPr marL="228600" indent="-228600">
              <a:lnSpc>
                <a:spcPct val="150000"/>
              </a:lnSpc>
              <a:buAutoNum type="arabicPeriod"/>
            </a:pPr>
            <a:endParaRPr lang="en-US" sz="1200" dirty="0" smtClean="0"/>
          </a:p>
          <a:p>
            <a:pPr>
              <a:lnSpc>
                <a:spcPct val="150000"/>
              </a:lnSpc>
            </a:pPr>
            <a:endParaRPr lang="en-US" sz="1200" dirty="0" smtClean="0"/>
          </a:p>
          <a:p>
            <a:pPr>
              <a:lnSpc>
                <a:spcPct val="150000"/>
              </a:lnSpc>
            </a:pPr>
            <a:endParaRPr lang="en-US" sz="1200" dirty="0" smtClean="0"/>
          </a:p>
          <a:p>
            <a:pPr marL="228600" indent="-228600">
              <a:lnSpc>
                <a:spcPct val="150000"/>
              </a:lnSpc>
              <a:buAutoNum type="arabicPeriod" startAt="14"/>
            </a:pPr>
            <a:endParaRPr lang="en-US" sz="1200" dirty="0"/>
          </a:p>
          <a:p>
            <a:pPr>
              <a:lnSpc>
                <a:spcPct val="150000"/>
              </a:lnSpc>
            </a:pPr>
            <a:endParaRPr lang="en-US" sz="1200" dirty="0"/>
          </a:p>
          <a:p>
            <a:pPr marL="342900" indent="-342900">
              <a:buFont typeface="+mj-lt"/>
              <a:buAutoNum type="arabicPeriod"/>
            </a:pP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2107726" y="41910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869310" y="3902436"/>
            <a:ext cx="1847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14" name="AutoShape 6" descr="Image result for cooperative group picture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AutoShape 8" descr="Image result for cooperative group pictures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AutoShape 10" descr="Image result for cooperative group pictures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AutoShape 12" descr="Image result for cooperative group pictures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2" descr="Image result for fall leaves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6" name="Picture 2" descr="Image result for wint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350183"/>
            <a:ext cx="1901286" cy="13168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96487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55801</TotalTime>
  <Words>146</Words>
  <Application>Microsoft Office PowerPoint</Application>
  <PresentationFormat>On-screen Show (4:3)</PresentationFormat>
  <Paragraphs>54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Algerian</vt:lpstr>
      <vt:lpstr>Arial</vt:lpstr>
      <vt:lpstr>Arial Black</vt:lpstr>
      <vt:lpstr>Calibri</vt:lpstr>
      <vt:lpstr>High Tower Text</vt:lpstr>
      <vt:lpstr>Kristen ITC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piper</dc:creator>
  <cp:lastModifiedBy>Kellie johnson</cp:lastModifiedBy>
  <cp:revision>405</cp:revision>
  <cp:lastPrinted>2018-11-01T11:57:55Z</cp:lastPrinted>
  <dcterms:created xsi:type="dcterms:W3CDTF">2013-08-22T21:49:18Z</dcterms:created>
  <dcterms:modified xsi:type="dcterms:W3CDTF">2018-11-29T17:10:23Z</dcterms:modified>
</cp:coreProperties>
</file>